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D3A1E5-6CE3-4C2A-B481-C6766BAC0C43}" type="datetimeFigureOut">
              <a:rPr lang="en-IE"/>
              <a:pPr>
                <a:defRPr/>
              </a:pPr>
              <a:t>25/02/2013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E98E53-39A3-4DA2-84FB-ED940928BEB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B49E9-3F71-4CBB-A658-38A14CCC833F}" type="slidenum">
              <a:rPr lang="en-IE" smtClean="0"/>
              <a:pPr/>
              <a:t>1</a:t>
            </a:fld>
            <a:endParaRPr lang="en-I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E870D-51FE-46BA-A7BB-E9A42EF7C1FA}" type="slidenum">
              <a:rPr lang="en-IE" smtClean="0"/>
              <a:pPr/>
              <a:t>6</a:t>
            </a:fld>
            <a:endParaRPr lang="en-I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CFC6C2-4F60-43FB-A82E-75EDE19E5D2A}" type="slidenum">
              <a:rPr lang="en-IE" smtClean="0"/>
              <a:pPr/>
              <a:t>7</a:t>
            </a:fld>
            <a:endParaRPr lang="en-I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FCBFEA-A907-421A-BABC-C1FD3733A6FD}" type="slidenum">
              <a:rPr lang="en-IE" smtClean="0"/>
              <a:pPr/>
              <a:t>8</a:t>
            </a:fld>
            <a:endParaRPr lang="en-I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AF84CC-BBBB-49C0-B6DB-361F13FF7647}" type="slidenum">
              <a:rPr lang="en-IE" smtClean="0"/>
              <a:pPr/>
              <a:t>9</a:t>
            </a:fld>
            <a:endParaRPr lang="en-I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9FE232-2F01-4E34-9713-B98A092D3B31}" type="slidenum">
              <a:rPr lang="en-IE" smtClean="0"/>
              <a:pPr/>
              <a:t>10</a:t>
            </a:fld>
            <a:endParaRPr lang="en-I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2016A3-A4FE-4358-A350-48A8D54EB3B4}" type="slidenum">
              <a:rPr lang="en-IE" smtClean="0"/>
              <a:pPr/>
              <a:t>11</a:t>
            </a:fld>
            <a:endParaRPr lang="en-I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ABF582-620D-4A4F-94E3-2B331532CCBE}" type="slidenum">
              <a:rPr lang="en-IE" smtClean="0"/>
              <a:pPr/>
              <a:t>12</a:t>
            </a:fld>
            <a:endParaRPr lang="en-I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43DC1-B1A8-4153-88D0-485A5BB870B1}" type="slidenum">
              <a:rPr lang="en-IE" smtClean="0"/>
              <a:pPr/>
              <a:t>13</a:t>
            </a:fld>
            <a:endParaRPr lang="en-I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969E-6DDA-40E4-BC8F-1FF4F6F7D932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D47B-91F9-40EA-A4AD-DAE98C10DCD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E90B-10A7-4222-8A62-7A03E5BDC5A0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1858-5FA6-4D85-901D-D23175785E8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60AE-8840-46E3-867E-AEDB31B170F5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C7CF9-CD52-4CD1-9BE9-7F2E74BE2BE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3553-140A-45EE-9018-276A55BB0976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A444-4E39-4743-A66F-8ABD6DEA0FF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9593-8FF1-4B06-884D-31724D3DC4AE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6F51-741A-49A2-AEA1-A4CA3BFE808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FF82-8181-4547-B272-7E05CA674957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CEC7-FB4E-42E8-A3DC-D34926A5A16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CA80-DFAC-4F34-B818-59B3061BA552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986D-8990-49F9-8BC0-5492467F339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BC96-48AC-417F-87FF-A142BA8ACCF0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05F1-57CD-4C4D-9F4B-66C6F481E82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0596-6F58-4D8F-B66C-1B6B2A75C9C0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619E-FA64-4EDB-ACA2-E9CF133D1E1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990A-9C40-4EDF-BCF7-00FD0D41CFAB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5E0C-CB05-4C86-A1F9-F0EFA19DC82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99FB-485B-4003-99B0-1C9929349585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076D-38E3-44BE-B770-1DD7293C1C2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702210-81C7-4CB1-AADC-D31F64515B54}" type="datetimeFigureOut">
              <a:rPr lang="en-US"/>
              <a:pPr>
                <a:defRPr/>
              </a:pPr>
              <a:t>2/25/2013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5CA62-0D78-4DE8-AD3B-2C6DBD82253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8288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11000" dirty="0" err="1" smtClean="0">
                <a:latin typeface="Curlz MT" pitchFamily="82" charset="0"/>
              </a:rPr>
              <a:t>Mothúcháin</a:t>
            </a:r>
            <a:r>
              <a:rPr lang="en-IE" sz="11000" dirty="0" smtClean="0">
                <a:latin typeface="Curlz MT" pitchFamily="82" charset="0"/>
              </a:rPr>
              <a:t>...</a:t>
            </a:r>
            <a:endParaRPr lang="en-IE" sz="11000" dirty="0">
              <a:latin typeface="Curlz MT" pitchFamily="82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IE" dirty="0" smtClean="0"/>
          </a:p>
        </p:txBody>
      </p:sp>
      <p:pic>
        <p:nvPicPr>
          <p:cNvPr id="5" name="Picture 4" descr="fac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286000"/>
            <a:ext cx="4429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38275"/>
          </a:xfrm>
        </p:spPr>
        <p:txBody>
          <a:bodyPr/>
          <a:lstStyle/>
          <a:p>
            <a:pPr algn="ctr" eaLnBrk="1" hangingPunct="1"/>
            <a:r>
              <a:rPr lang="en-IE" sz="7200" dirty="0" err="1" smtClean="0"/>
              <a:t>Tá</a:t>
            </a:r>
            <a:r>
              <a:rPr lang="en-IE" sz="7200" dirty="0" smtClean="0"/>
              <a:t> </a:t>
            </a:r>
            <a:r>
              <a:rPr lang="en-IE" sz="7200" dirty="0" err="1" smtClean="0"/>
              <a:t>eagla</a:t>
            </a:r>
            <a:r>
              <a:rPr lang="en-IE" sz="7200" dirty="0" smtClean="0"/>
              <a:t> </a:t>
            </a:r>
            <a:r>
              <a:rPr lang="en-IE" sz="7200" dirty="0" err="1" smtClean="0"/>
              <a:t>ar</a:t>
            </a:r>
            <a:r>
              <a:rPr lang="en-IE" sz="7200" dirty="0" smtClean="0"/>
              <a:t> </a:t>
            </a:r>
            <a:r>
              <a:rPr lang="en-IE" sz="7200" dirty="0" smtClean="0"/>
              <a:t>an </a:t>
            </a:r>
            <a:r>
              <a:rPr lang="en-IE" sz="7200" dirty="0" err="1" smtClean="0"/>
              <a:t>tíogar</a:t>
            </a:r>
            <a:r>
              <a:rPr lang="en-IE" sz="7200" dirty="0" smtClean="0"/>
              <a:t>.</a:t>
            </a:r>
          </a:p>
        </p:txBody>
      </p:sp>
      <p:pic>
        <p:nvPicPr>
          <p:cNvPr id="4" name="Content Placeholder 3" descr="Tigger-scared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43188" y="2284413"/>
            <a:ext cx="3735387" cy="3573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E" sz="8800" dirty="0" smtClean="0"/>
              <a:t>Cad </a:t>
            </a:r>
            <a:r>
              <a:rPr lang="en-IE" sz="8800" dirty="0" err="1" smtClean="0"/>
              <a:t>atá</a:t>
            </a:r>
            <a:r>
              <a:rPr lang="en-IE" sz="8800" dirty="0" smtClean="0"/>
              <a:t> air?</a:t>
            </a:r>
          </a:p>
        </p:txBody>
      </p:sp>
      <p:pic>
        <p:nvPicPr>
          <p:cNvPr id="4" name="Content Placeholder 3" descr="eye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0" y="2693988"/>
            <a:ext cx="4572000" cy="287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E" sz="8000" smtClean="0"/>
              <a:t>Tá imní uirthi.</a:t>
            </a:r>
          </a:p>
        </p:txBody>
      </p:sp>
      <p:pic>
        <p:nvPicPr>
          <p:cNvPr id="4" name="Content Placeholder 3" descr="worry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71813" y="2317750"/>
            <a:ext cx="3286125" cy="3968750"/>
          </a:xfrm>
        </p:spPr>
      </p:pic>
      <p:sp>
        <p:nvSpPr>
          <p:cNvPr id="5" name="Oval Callout 4"/>
          <p:cNvSpPr/>
          <p:nvPr/>
        </p:nvSpPr>
        <p:spPr>
          <a:xfrm>
            <a:off x="5857875" y="2214563"/>
            <a:ext cx="3286125" cy="2714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6000" dirty="0" err="1"/>
              <a:t>Tá</a:t>
            </a:r>
            <a:r>
              <a:rPr lang="en-IE" sz="6000" dirty="0"/>
              <a:t> </a:t>
            </a:r>
            <a:r>
              <a:rPr lang="en-IE" sz="6000" dirty="0" err="1"/>
              <a:t>imní</a:t>
            </a:r>
            <a:r>
              <a:rPr lang="en-IE" sz="6000" dirty="0"/>
              <a:t> </a:t>
            </a:r>
            <a:r>
              <a:rPr lang="en-IE" sz="6000" dirty="0" err="1"/>
              <a:t>orm</a:t>
            </a:r>
            <a:endParaRPr lang="en-IE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z="8000" smtClean="0"/>
              <a:t>Céard atá orthu?</a:t>
            </a:r>
          </a:p>
        </p:txBody>
      </p:sp>
      <p:pic>
        <p:nvPicPr>
          <p:cNvPr id="4" name="Content Placeholder 3" descr="happy peopl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2214563"/>
            <a:ext cx="3571875" cy="3786187"/>
          </a:xfrm>
        </p:spPr>
      </p:pic>
      <p:sp>
        <p:nvSpPr>
          <p:cNvPr id="5" name="Oval Callout 4"/>
          <p:cNvSpPr/>
          <p:nvPr/>
        </p:nvSpPr>
        <p:spPr>
          <a:xfrm>
            <a:off x="857250" y="2214563"/>
            <a:ext cx="4000500" cy="2000250"/>
          </a:xfrm>
          <a:prstGeom prst="wedgeEllipseCallout">
            <a:avLst>
              <a:gd name="adj1" fmla="val 86691"/>
              <a:gd name="adj2" fmla="val -22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4800" dirty="0"/>
              <a:t>Ta </a:t>
            </a:r>
            <a:r>
              <a:rPr lang="en-IE" sz="4800" dirty="0" err="1"/>
              <a:t>áthas</a:t>
            </a:r>
            <a:r>
              <a:rPr lang="en-IE" sz="4800" dirty="0"/>
              <a:t> </a:t>
            </a:r>
            <a:r>
              <a:rPr lang="en-IE" sz="4800" dirty="0" err="1"/>
              <a:t>orainn</a:t>
            </a:r>
            <a:endParaRPr lang="en-IE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9600" dirty="0" err="1" smtClean="0">
                <a:latin typeface="Curlz MT" pitchFamily="82" charset="0"/>
              </a:rPr>
              <a:t>Mothúcháin</a:t>
            </a:r>
            <a:r>
              <a:rPr lang="en-IE" sz="9600" dirty="0" smtClean="0">
                <a:latin typeface="Curlz MT" pitchFamily="8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08547"/>
          </a:xfrm>
        </p:spPr>
        <p:txBody>
          <a:bodyPr/>
          <a:lstStyle/>
          <a:p>
            <a:r>
              <a:rPr lang="en-US" dirty="0" smtClean="0"/>
              <a:t>Let’s have a look at some common feelings – </a:t>
            </a:r>
          </a:p>
          <a:p>
            <a:r>
              <a:rPr lang="en-US" b="1" dirty="0" err="1" smtClean="0"/>
              <a:t>Gaeilge</a:t>
            </a:r>
            <a:r>
              <a:rPr lang="en-US" b="1" dirty="0" smtClean="0"/>
              <a:t>:				</a:t>
            </a:r>
            <a:r>
              <a:rPr lang="en-US" b="1" dirty="0" err="1" smtClean="0"/>
              <a:t>Béarla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err="1" smtClean="0"/>
              <a:t>Áthas</a:t>
            </a:r>
            <a:r>
              <a:rPr lang="en-US" dirty="0" smtClean="0"/>
              <a:t>				</a:t>
            </a:r>
            <a:r>
              <a:rPr lang="en-US" dirty="0" smtClean="0"/>
              <a:t>Happiness</a:t>
            </a:r>
            <a:endParaRPr lang="en-US" dirty="0" smtClean="0"/>
          </a:p>
          <a:p>
            <a:r>
              <a:rPr lang="en-US" dirty="0" err="1" smtClean="0"/>
              <a:t>Brón</a:t>
            </a:r>
            <a:r>
              <a:rPr lang="en-US" dirty="0" smtClean="0"/>
              <a:t>				</a:t>
            </a:r>
            <a:r>
              <a:rPr lang="en-US" dirty="0" smtClean="0"/>
              <a:t>Sadness</a:t>
            </a:r>
            <a:endParaRPr lang="en-US" dirty="0" smtClean="0"/>
          </a:p>
          <a:p>
            <a:r>
              <a:rPr lang="en-US" dirty="0" err="1" smtClean="0"/>
              <a:t>Eagla</a:t>
            </a:r>
            <a:r>
              <a:rPr lang="en-US" dirty="0" smtClean="0"/>
              <a:t>				</a:t>
            </a:r>
            <a:r>
              <a:rPr lang="en-US" dirty="0" smtClean="0"/>
              <a:t>Fear</a:t>
            </a:r>
            <a:endParaRPr lang="en-US" dirty="0" smtClean="0"/>
          </a:p>
          <a:p>
            <a:r>
              <a:rPr lang="en-US" dirty="0" err="1" smtClean="0"/>
              <a:t>Imní</a:t>
            </a:r>
            <a:r>
              <a:rPr lang="en-US" dirty="0" smtClean="0"/>
              <a:t>				</a:t>
            </a:r>
            <a:r>
              <a:rPr lang="en-US" dirty="0" smtClean="0"/>
              <a:t>Worry</a:t>
            </a:r>
            <a:endParaRPr lang="en-US" dirty="0" smtClean="0"/>
          </a:p>
          <a:p>
            <a:r>
              <a:rPr lang="en-US" dirty="0" err="1" smtClean="0"/>
              <a:t>Iontas</a:t>
            </a:r>
            <a:r>
              <a:rPr lang="en-US" dirty="0" smtClean="0"/>
              <a:t>				</a:t>
            </a:r>
            <a:r>
              <a:rPr lang="en-US" dirty="0" smtClean="0"/>
              <a:t>Amazement</a:t>
            </a:r>
            <a:endParaRPr lang="en-US" dirty="0" smtClean="0"/>
          </a:p>
          <a:p>
            <a:r>
              <a:rPr lang="en-US" dirty="0" err="1" smtClean="0"/>
              <a:t>Fearg</a:t>
            </a:r>
            <a:r>
              <a:rPr lang="en-US" dirty="0" smtClean="0"/>
              <a:t>				</a:t>
            </a:r>
            <a:r>
              <a:rPr lang="en-US" dirty="0" smtClean="0"/>
              <a:t>Anger</a:t>
            </a:r>
            <a:endParaRPr lang="en-US" dirty="0" smtClean="0"/>
          </a:p>
          <a:p>
            <a:r>
              <a:rPr lang="en-US" dirty="0" err="1" smtClean="0"/>
              <a:t>Tuirse</a:t>
            </a:r>
            <a:r>
              <a:rPr lang="en-US" dirty="0" smtClean="0"/>
              <a:t>				</a:t>
            </a:r>
            <a:r>
              <a:rPr lang="en-US" dirty="0" smtClean="0"/>
              <a:t>Tiredness</a:t>
            </a:r>
          </a:p>
          <a:p>
            <a:r>
              <a:rPr lang="en-US" dirty="0" err="1" smtClean="0"/>
              <a:t>Codladh</a:t>
            </a:r>
            <a:r>
              <a:rPr lang="en-US" dirty="0" smtClean="0"/>
              <a:t>				Sleepiness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9600" dirty="0" err="1" smtClean="0">
                <a:latin typeface="Curlz MT" pitchFamily="82" charset="0"/>
              </a:rPr>
              <a:t>Mothúcháin</a:t>
            </a:r>
            <a:r>
              <a:rPr lang="en-IE" sz="9600" dirty="0" smtClean="0">
                <a:latin typeface="Curlz MT" pitchFamily="8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Náire</a:t>
            </a:r>
            <a:r>
              <a:rPr lang="en-US" dirty="0" smtClean="0"/>
              <a:t>				</a:t>
            </a:r>
            <a:r>
              <a:rPr lang="en-US" dirty="0" smtClean="0"/>
              <a:t>Shame/embarrassment</a:t>
            </a:r>
            <a:endParaRPr lang="en-US" dirty="0" smtClean="0"/>
          </a:p>
          <a:p>
            <a:r>
              <a:rPr lang="en-US" dirty="0" err="1" smtClean="0"/>
              <a:t>Ocras</a:t>
            </a:r>
            <a:r>
              <a:rPr lang="en-US" dirty="0" smtClean="0"/>
              <a:t>				</a:t>
            </a:r>
            <a:r>
              <a:rPr lang="en-US" dirty="0" smtClean="0"/>
              <a:t>Hunger</a:t>
            </a:r>
            <a:endParaRPr lang="en-US" dirty="0" smtClean="0"/>
          </a:p>
          <a:p>
            <a:r>
              <a:rPr lang="en-US" dirty="0" smtClean="0"/>
              <a:t>Tart					</a:t>
            </a:r>
            <a:r>
              <a:rPr lang="en-US" dirty="0" smtClean="0"/>
              <a:t>Thirst</a:t>
            </a:r>
            <a:endParaRPr lang="en-US" dirty="0" smtClean="0"/>
          </a:p>
          <a:p>
            <a:r>
              <a:rPr lang="en-US" dirty="0" err="1" smtClean="0"/>
              <a:t>Tinneas</a:t>
            </a:r>
            <a:r>
              <a:rPr lang="en-US" dirty="0" smtClean="0"/>
              <a:t> </a:t>
            </a:r>
            <a:r>
              <a:rPr lang="en-US" dirty="0" err="1" smtClean="0"/>
              <a:t>cinn</a:t>
            </a:r>
            <a:r>
              <a:rPr lang="en-US" dirty="0" smtClean="0"/>
              <a:t>			</a:t>
            </a:r>
            <a:r>
              <a:rPr lang="en-US" dirty="0" smtClean="0"/>
              <a:t>Headache</a:t>
            </a:r>
            <a:endParaRPr lang="en-US" dirty="0" smtClean="0"/>
          </a:p>
          <a:p>
            <a:r>
              <a:rPr lang="en-US" dirty="0" err="1" smtClean="0"/>
              <a:t>Tinneas</a:t>
            </a:r>
            <a:r>
              <a:rPr lang="en-US" dirty="0" smtClean="0"/>
              <a:t> </a:t>
            </a:r>
            <a:r>
              <a:rPr lang="en-US" dirty="0" err="1" smtClean="0"/>
              <a:t>fiacaile</a:t>
            </a:r>
            <a:r>
              <a:rPr lang="en-US" dirty="0" smtClean="0"/>
              <a:t>			</a:t>
            </a:r>
            <a:r>
              <a:rPr lang="en-US" dirty="0" smtClean="0"/>
              <a:t>Toothache</a:t>
            </a:r>
            <a:endParaRPr lang="en-US" dirty="0" smtClean="0"/>
          </a:p>
          <a:p>
            <a:r>
              <a:rPr lang="en-US" dirty="0" err="1" smtClean="0"/>
              <a:t>Tinneas</a:t>
            </a:r>
            <a:r>
              <a:rPr lang="en-US" dirty="0" smtClean="0"/>
              <a:t> </a:t>
            </a:r>
            <a:r>
              <a:rPr lang="en-US" dirty="0" err="1" smtClean="0"/>
              <a:t>goile</a:t>
            </a:r>
            <a:r>
              <a:rPr lang="en-US" dirty="0" smtClean="0"/>
              <a:t>			</a:t>
            </a:r>
            <a:r>
              <a:rPr lang="en-US" dirty="0" smtClean="0"/>
              <a:t>Stomach </a:t>
            </a:r>
            <a:r>
              <a:rPr lang="en-US" dirty="0" smtClean="0"/>
              <a:t>ache</a:t>
            </a:r>
          </a:p>
          <a:p>
            <a:r>
              <a:rPr lang="en-US" dirty="0" err="1" smtClean="0"/>
              <a:t>Tinneas</a:t>
            </a:r>
            <a:r>
              <a:rPr lang="en-US" dirty="0" smtClean="0"/>
              <a:t> </a:t>
            </a:r>
            <a:r>
              <a:rPr lang="en-US" dirty="0" err="1" smtClean="0"/>
              <a:t>droma</a:t>
            </a:r>
            <a:r>
              <a:rPr lang="en-US" dirty="0" smtClean="0"/>
              <a:t>			</a:t>
            </a:r>
            <a:r>
              <a:rPr lang="en-US" dirty="0" smtClean="0"/>
              <a:t>Backache</a:t>
            </a:r>
            <a:endParaRPr lang="en-US" dirty="0" smtClean="0"/>
          </a:p>
          <a:p>
            <a:r>
              <a:rPr lang="en-US" dirty="0" err="1" smtClean="0"/>
              <a:t>Slaghdán</a:t>
            </a:r>
            <a:r>
              <a:rPr lang="en-US" dirty="0" smtClean="0"/>
              <a:t>				</a:t>
            </a:r>
            <a:r>
              <a:rPr lang="en-US" dirty="0" smtClean="0"/>
              <a:t>Cold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fliú</a:t>
            </a:r>
            <a:r>
              <a:rPr lang="en-US" dirty="0" smtClean="0"/>
              <a:t>				</a:t>
            </a:r>
            <a:r>
              <a:rPr lang="en-US" dirty="0" smtClean="0"/>
              <a:t>Flu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9600" dirty="0" err="1" smtClean="0">
                <a:latin typeface="Curlz MT" pitchFamily="82" charset="0"/>
              </a:rPr>
              <a:t>Mothúcháin</a:t>
            </a:r>
            <a:r>
              <a:rPr lang="en-IE" sz="9600" dirty="0" smtClean="0">
                <a:latin typeface="Curlz MT" pitchFamily="8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we don’t always </a:t>
            </a:r>
            <a:r>
              <a:rPr lang="en-US" b="1" dirty="0" smtClean="0"/>
              <a:t>name </a:t>
            </a:r>
            <a:r>
              <a:rPr lang="en-US" dirty="0" smtClean="0"/>
              <a:t>the person we’re talking about.  Sometimes we use </a:t>
            </a:r>
            <a:r>
              <a:rPr lang="en-US" b="1" dirty="0" smtClean="0"/>
              <a:t>pronouns </a:t>
            </a:r>
            <a:r>
              <a:rPr lang="en-US" dirty="0" smtClean="0"/>
              <a:t>(I, you, he, she, etc.) instead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is how we combine </a:t>
            </a:r>
            <a:r>
              <a:rPr lang="en-US" b="1" dirty="0" err="1" smtClean="0"/>
              <a:t>ar</a:t>
            </a:r>
            <a:r>
              <a:rPr lang="en-US" b="1" dirty="0" smtClean="0"/>
              <a:t> </a:t>
            </a:r>
            <a:r>
              <a:rPr lang="en-US" dirty="0" smtClean="0"/>
              <a:t>with the </a:t>
            </a:r>
            <a:r>
              <a:rPr lang="en-US" b="1" dirty="0" smtClean="0"/>
              <a:t>pronouns: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9600" dirty="0" err="1" smtClean="0">
                <a:latin typeface="Curlz MT" pitchFamily="82" charset="0"/>
              </a:rPr>
              <a:t>Mothúcháin</a:t>
            </a:r>
            <a:r>
              <a:rPr lang="en-IE" sz="9600" dirty="0" smtClean="0">
                <a:latin typeface="Curlz MT" pitchFamily="82" charset="0"/>
              </a:rPr>
              <a:t>...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mé</a:t>
            </a:r>
            <a:r>
              <a:rPr lang="en-US" dirty="0" smtClean="0"/>
              <a:t>		=	</a:t>
            </a:r>
            <a:r>
              <a:rPr lang="en-US" dirty="0" err="1" smtClean="0"/>
              <a:t>orm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tú</a:t>
            </a:r>
            <a:r>
              <a:rPr lang="en-US" dirty="0" smtClean="0"/>
              <a:t>		=	</a:t>
            </a:r>
            <a:r>
              <a:rPr lang="en-US" dirty="0" smtClean="0"/>
              <a:t>ort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sé</a:t>
            </a:r>
            <a:r>
              <a:rPr lang="en-US" dirty="0" smtClean="0"/>
              <a:t>		=	</a:t>
            </a:r>
            <a:r>
              <a:rPr lang="en-US" dirty="0" smtClean="0"/>
              <a:t>air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sí</a:t>
            </a:r>
            <a:r>
              <a:rPr lang="en-US" dirty="0" smtClean="0"/>
              <a:t>		=	</a:t>
            </a:r>
            <a:r>
              <a:rPr lang="en-US" dirty="0" err="1" smtClean="0"/>
              <a:t>uirthi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		</a:t>
            </a:r>
            <a:r>
              <a:rPr lang="en-US" dirty="0" err="1" smtClean="0"/>
              <a:t>muid</a:t>
            </a:r>
            <a:r>
              <a:rPr lang="en-US" dirty="0" smtClean="0"/>
              <a:t>		=	</a:t>
            </a:r>
            <a:r>
              <a:rPr lang="en-US" dirty="0" err="1" smtClean="0"/>
              <a:t>orainn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sibh</a:t>
            </a:r>
            <a:r>
              <a:rPr lang="en-US" dirty="0" smtClean="0"/>
              <a:t>		=	</a:t>
            </a:r>
            <a:r>
              <a:rPr lang="en-US" dirty="0" err="1" smtClean="0"/>
              <a:t>oraibh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	</a:t>
            </a:r>
            <a:r>
              <a:rPr lang="en-US" dirty="0" smtClean="0"/>
              <a:t>	+</a:t>
            </a:r>
            <a:r>
              <a:rPr lang="en-US" dirty="0" smtClean="0"/>
              <a:t>		</a:t>
            </a:r>
            <a:r>
              <a:rPr lang="en-US" dirty="0" err="1" smtClean="0"/>
              <a:t>siad</a:t>
            </a:r>
            <a:r>
              <a:rPr lang="en-US" dirty="0" smtClean="0"/>
              <a:t>		=	</a:t>
            </a:r>
            <a:r>
              <a:rPr lang="en-US" dirty="0" err="1" smtClean="0"/>
              <a:t>orthu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sz="11000" dirty="0" err="1" smtClean="0"/>
              <a:t>Áthas</a:t>
            </a:r>
            <a:endParaRPr lang="en-IE" sz="11000" dirty="0"/>
          </a:p>
        </p:txBody>
      </p:sp>
      <p:pic>
        <p:nvPicPr>
          <p:cNvPr id="4" name="Content Placeholder 3" descr="happy-512-x-38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33600" y="2300288"/>
            <a:ext cx="4876800" cy="3657600"/>
          </a:xfrm>
        </p:spPr>
      </p:pic>
      <p:sp>
        <p:nvSpPr>
          <p:cNvPr id="5" name="Oval Callout 4"/>
          <p:cNvSpPr/>
          <p:nvPr/>
        </p:nvSpPr>
        <p:spPr>
          <a:xfrm>
            <a:off x="5214938" y="2071688"/>
            <a:ext cx="3929062" cy="2143125"/>
          </a:xfrm>
          <a:prstGeom prst="wedgeEllipseCallout">
            <a:avLst>
              <a:gd name="adj1" fmla="val -54923"/>
              <a:gd name="adj2" fmla="val 6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5400" dirty="0" err="1"/>
              <a:t>Tá</a:t>
            </a:r>
            <a:r>
              <a:rPr lang="en-IE" sz="5400" dirty="0"/>
              <a:t> </a:t>
            </a:r>
            <a:r>
              <a:rPr lang="en-IE" sz="5400" dirty="0" err="1"/>
              <a:t>áthas</a:t>
            </a:r>
            <a:r>
              <a:rPr lang="en-IE" sz="5400" dirty="0"/>
              <a:t> </a:t>
            </a:r>
            <a:r>
              <a:rPr lang="en-IE" sz="5400" dirty="0" err="1"/>
              <a:t>orm</a:t>
            </a:r>
            <a:endParaRPr lang="en-IE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E" sz="9600" dirty="0" err="1" smtClean="0"/>
              <a:t>Tá</a:t>
            </a:r>
            <a:r>
              <a:rPr lang="en-IE" sz="9600" dirty="0" smtClean="0"/>
              <a:t> </a:t>
            </a:r>
            <a:r>
              <a:rPr lang="en-IE" sz="9600" dirty="0" err="1" smtClean="0"/>
              <a:t>brón</a:t>
            </a:r>
            <a:r>
              <a:rPr lang="en-IE" sz="9600" dirty="0" smtClean="0"/>
              <a:t> air.</a:t>
            </a:r>
          </a:p>
        </p:txBody>
      </p:sp>
      <p:pic>
        <p:nvPicPr>
          <p:cNvPr id="4" name="Content Placeholder 3" descr="SadBoy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1935163"/>
            <a:ext cx="3887787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rprise(1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2500313"/>
            <a:ext cx="352901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785813"/>
            <a:ext cx="88090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E" sz="8800">
                <a:latin typeface="Comic Sans MS" pitchFamily="66" charset="0"/>
              </a:rPr>
              <a:t>Tá ionadh uirthi!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z="8800" smtClean="0">
                <a:latin typeface="Comic Sans MS" pitchFamily="66" charset="0"/>
              </a:rPr>
              <a:t>Tá fearg air.</a:t>
            </a:r>
          </a:p>
        </p:txBody>
      </p:sp>
      <p:pic>
        <p:nvPicPr>
          <p:cNvPr id="4" name="Content Placeholder 3" descr="angry-fac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8988" y="1935163"/>
            <a:ext cx="7566025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110</Words>
  <Application>Microsoft Office PowerPoint</Application>
  <PresentationFormat>On-screen Show (4:3)</PresentationFormat>
  <Paragraphs>56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Mothúcháin...</vt:lpstr>
      <vt:lpstr>Mothúcháin...</vt:lpstr>
      <vt:lpstr>Mothúcháin...</vt:lpstr>
      <vt:lpstr>Mothúcháin...</vt:lpstr>
      <vt:lpstr>Mothúcháin...</vt:lpstr>
      <vt:lpstr>Áthas</vt:lpstr>
      <vt:lpstr>Tá brón air.</vt:lpstr>
      <vt:lpstr>Slide 8</vt:lpstr>
      <vt:lpstr>Tá fearg air.</vt:lpstr>
      <vt:lpstr>Tá eagla ar an tíogar.</vt:lpstr>
      <vt:lpstr>Cad atá air?</vt:lpstr>
      <vt:lpstr>Tá imní uirthi.</vt:lpstr>
      <vt:lpstr>Céard atá orthu?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Mothúcháin...</dc:title>
  <dc:creator>user</dc:creator>
  <cp:lastModifiedBy>neassa.nichnaimhsi</cp:lastModifiedBy>
  <cp:revision>15</cp:revision>
  <dcterms:created xsi:type="dcterms:W3CDTF">2009-09-22T22:00:28Z</dcterms:created>
  <dcterms:modified xsi:type="dcterms:W3CDTF">2013-02-25T12:53:20Z</dcterms:modified>
</cp:coreProperties>
</file>